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1020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E2E98-825B-48EB-B368-89F541F4AD89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CB9B9-3900-4B2E-8CCA-1F93EF667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72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71CF38-71B0-474A-B071-9183F50B30C2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69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63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/>
            </a:lvl1pPr>
            <a:lvl2pPr marL="456951" indent="0" algn="ctr">
              <a:buNone/>
              <a:defRPr sz="2000"/>
            </a:lvl2pPr>
            <a:lvl3pPr marL="914504" indent="0" algn="ctr">
              <a:buNone/>
              <a:defRPr sz="1801"/>
            </a:lvl3pPr>
            <a:lvl4pPr marL="1371455" indent="0" algn="ctr">
              <a:buNone/>
              <a:defRPr sz="1598"/>
            </a:lvl4pPr>
            <a:lvl5pPr marL="1828406" indent="0" algn="ctr">
              <a:buNone/>
              <a:defRPr sz="1598"/>
            </a:lvl5pPr>
            <a:lvl6pPr marL="2285959" indent="0" algn="ctr">
              <a:buNone/>
              <a:defRPr sz="1598"/>
            </a:lvl6pPr>
            <a:lvl7pPr marL="2742910" indent="0" algn="ctr">
              <a:buNone/>
              <a:defRPr sz="1598"/>
            </a:lvl7pPr>
            <a:lvl8pPr marL="3199861" indent="0" algn="ctr">
              <a:buNone/>
              <a:defRPr sz="1598"/>
            </a:lvl8pPr>
            <a:lvl9pPr marL="365681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25/01/2023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927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616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1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268" indent="0">
              <a:buNone/>
              <a:defRPr sz="1598"/>
            </a:lvl2pPr>
            <a:lvl3pPr marL="1219138" indent="0">
              <a:buNone/>
              <a:defRPr sz="1332"/>
            </a:lvl3pPr>
            <a:lvl4pPr marL="1828406" indent="0">
              <a:buNone/>
              <a:defRPr sz="1199"/>
            </a:lvl4pPr>
            <a:lvl5pPr marL="2438276" indent="0">
              <a:buNone/>
              <a:defRPr sz="1199"/>
            </a:lvl5pPr>
            <a:lvl6pPr marL="3047544" indent="0">
              <a:buNone/>
              <a:defRPr sz="1199"/>
            </a:lvl6pPr>
            <a:lvl7pPr marL="3657414" indent="0">
              <a:buNone/>
              <a:defRPr sz="1199"/>
            </a:lvl7pPr>
            <a:lvl8pPr marL="4266682" indent="0">
              <a:buNone/>
              <a:defRPr sz="1199"/>
            </a:lvl8pPr>
            <a:lvl9pPr marL="4876552" indent="0">
              <a:buNone/>
              <a:defRPr sz="1199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590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1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268" indent="0">
              <a:buNone/>
              <a:defRPr sz="1598"/>
            </a:lvl2pPr>
            <a:lvl3pPr marL="1219138" indent="0">
              <a:buNone/>
              <a:defRPr sz="1332"/>
            </a:lvl3pPr>
            <a:lvl4pPr marL="1828406" indent="0">
              <a:buNone/>
              <a:defRPr sz="1199"/>
            </a:lvl4pPr>
            <a:lvl5pPr marL="2438276" indent="0">
              <a:buNone/>
              <a:defRPr sz="1199"/>
            </a:lvl5pPr>
            <a:lvl6pPr marL="3047544" indent="0">
              <a:buNone/>
              <a:defRPr sz="1199"/>
            </a:lvl6pPr>
            <a:lvl7pPr marL="3657414" indent="0">
              <a:buNone/>
              <a:defRPr sz="1199"/>
            </a:lvl7pPr>
            <a:lvl8pPr marL="4266682" indent="0">
              <a:buNone/>
              <a:defRPr sz="1199"/>
            </a:lvl8pPr>
            <a:lvl9pPr marL="4876552" indent="0">
              <a:buNone/>
              <a:defRPr sz="1199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03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1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268" indent="0">
              <a:buNone/>
              <a:defRPr sz="1598"/>
            </a:lvl2pPr>
            <a:lvl3pPr marL="1219138" indent="0">
              <a:buNone/>
              <a:defRPr sz="1332"/>
            </a:lvl3pPr>
            <a:lvl4pPr marL="1828406" indent="0">
              <a:buNone/>
              <a:defRPr sz="1199"/>
            </a:lvl4pPr>
            <a:lvl5pPr marL="2438276" indent="0">
              <a:buNone/>
              <a:defRPr sz="1199"/>
            </a:lvl5pPr>
            <a:lvl6pPr marL="3047544" indent="0">
              <a:buNone/>
              <a:defRPr sz="1199"/>
            </a:lvl6pPr>
            <a:lvl7pPr marL="3657414" indent="0">
              <a:buNone/>
              <a:defRPr sz="1199"/>
            </a:lvl7pPr>
            <a:lvl8pPr marL="4266682" indent="0">
              <a:buNone/>
              <a:defRPr sz="1199"/>
            </a:lvl8pPr>
            <a:lvl9pPr marL="4876552" indent="0">
              <a:buNone/>
              <a:defRPr sz="1199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941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1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268" indent="0">
              <a:buNone/>
              <a:defRPr sz="1598"/>
            </a:lvl2pPr>
            <a:lvl3pPr marL="1219138" indent="0">
              <a:buNone/>
              <a:defRPr sz="1332"/>
            </a:lvl3pPr>
            <a:lvl4pPr marL="1828406" indent="0">
              <a:buNone/>
              <a:defRPr sz="1199"/>
            </a:lvl4pPr>
            <a:lvl5pPr marL="2438276" indent="0">
              <a:buNone/>
              <a:defRPr sz="1199"/>
            </a:lvl5pPr>
            <a:lvl6pPr marL="3047544" indent="0">
              <a:buNone/>
              <a:defRPr sz="1199"/>
            </a:lvl6pPr>
            <a:lvl7pPr marL="3657414" indent="0">
              <a:buNone/>
              <a:defRPr sz="1199"/>
            </a:lvl7pPr>
            <a:lvl8pPr marL="4266682" indent="0">
              <a:buNone/>
              <a:defRPr sz="1199"/>
            </a:lvl8pPr>
            <a:lvl9pPr marL="4876552" indent="0">
              <a:buNone/>
              <a:defRPr sz="1199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1424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5DFD-8505-4C7B-90FE-F45A3565472F}" type="datetimeFigureOut">
              <a:rPr lang="zh-CN" altLang="en-US" smtClean="0"/>
              <a:t>2023-01-25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3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7225" y="-41354"/>
            <a:ext cx="12224512" cy="3763565"/>
            <a:chOff x="-12" y="-69"/>
            <a:chExt cx="20304" cy="625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-2" y="6182"/>
              <a:ext cx="2029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 descr="我和猫4改1"/>
            <p:cNvPicPr>
              <a:picLocks noChangeAspect="1"/>
            </p:cNvPicPr>
            <p:nvPr/>
          </p:nvPicPr>
          <p:blipFill>
            <a:blip r:embed="rId3"/>
            <a:srcRect b="45726"/>
            <a:stretch>
              <a:fillRect/>
            </a:stretch>
          </p:blipFill>
          <p:spPr>
            <a:xfrm>
              <a:off x="-12" y="-69"/>
              <a:ext cx="20246" cy="6229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361847" y="293398"/>
            <a:ext cx="11474328" cy="62657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 descr="9款手绘可爱动物头像矢量素材_sccnn.com"/>
          <p:cNvPicPr>
            <a:picLocks noChangeAspect="1"/>
          </p:cNvPicPr>
          <p:nvPr/>
        </p:nvPicPr>
        <p:blipFill>
          <a:blip r:embed="rId4"/>
          <a:srcRect l="43718" t="62311" r="48239" b="29819"/>
          <a:stretch>
            <a:fillRect/>
          </a:stretch>
        </p:blipFill>
        <p:spPr>
          <a:xfrm>
            <a:off x="361847" y="293398"/>
            <a:ext cx="839291" cy="73934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76775" y="448766"/>
            <a:ext cx="5261355" cy="646321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l"/>
            <a:r>
              <a:rPr lang="en-US" altLang="zh-CN" sz="3600" b="1" i="0" dirty="0">
                <a:solidFill>
                  <a:schemeClr val="accent3">
                    <a:lumMod val="50000"/>
                  </a:schemeClr>
                </a:solidFill>
                <a:effectLst/>
                <a:latin typeface="Kristen ITC" panose="03050502040202030202" pitchFamily="66" charset="0"/>
              </a:rPr>
              <a:t>Pet Automatic Feeder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224946" y="682223"/>
            <a:ext cx="2390377" cy="33854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 defTabSz="91390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 dirty="0">
                <a:solidFill>
                  <a:schemeClr val="accent3">
                    <a:lumMod val="50000"/>
                  </a:schemeClr>
                </a:solidFill>
                <a:effectLst/>
                <a:latin typeface="Kristen ITC" panose="03050502040202030202" pitchFamily="66" charset="0"/>
              </a:rPr>
              <a:t>based on Raspberry Pi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汉仪丫丫体简" panose="02010604000101010101" charset="-122"/>
              <a:ea typeface="汉仪丫丫体简" panose="02010604000101010101" charset="-122"/>
              <a:cs typeface="+mn-ea"/>
              <a:sym typeface="+mn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79513" y="1717735"/>
            <a:ext cx="334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id-ID" sz="2400" b="1" dirty="0">
                <a:solidFill>
                  <a:schemeClr val="accent3">
                    <a:lumMod val="50000"/>
                  </a:schemeClr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Automatic dumping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89673" y="1971332"/>
            <a:ext cx="3122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id-ID" sz="2400" b="1" dirty="0">
                <a:solidFill>
                  <a:schemeClr val="accent3">
                    <a:lumMod val="50000"/>
                  </a:schemeClr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Feeding function </a:t>
            </a:r>
            <a:endParaRPr lang="en-US" sz="2400" b="1" dirty="0" smtClean="0">
              <a:solidFill>
                <a:schemeClr val="accent3">
                  <a:lumMod val="50000"/>
                </a:schemeClr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I </a:t>
            </a:r>
            <a:r>
              <a:rPr lang="en-US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want to ensure that I eat regularly every day.</a:t>
            </a:r>
            <a:endParaRPr lang="id-ID" dirty="0">
              <a:solidFill>
                <a:srgbClr val="422813"/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17145" y="4023643"/>
            <a:ext cx="2756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id-ID" sz="2400" b="1" dirty="0">
                <a:solidFill>
                  <a:schemeClr val="accent3">
                    <a:lumMod val="50000"/>
                  </a:schemeClr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Other functions 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I also want </a:t>
            </a:r>
            <a:r>
              <a:rPr lang="en-US" altLang="zh-CN" dirty="0" smtClean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an  interactive </a:t>
            </a:r>
            <a:r>
              <a:rPr lang="en-US" dirty="0" smtClean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feeder</a:t>
            </a:r>
            <a:r>
              <a:rPr lang="en-US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.</a:t>
            </a:r>
            <a:endParaRPr lang="id-ID" dirty="0">
              <a:solidFill>
                <a:srgbClr val="422813"/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61159" y="3989614"/>
            <a:ext cx="26839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id-ID" sz="2400" b="1" dirty="0">
                <a:solidFill>
                  <a:schemeClr val="accent3">
                    <a:lumMod val="50000"/>
                  </a:schemeClr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video monitor 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I'm afraid my keeper will worry about me or miss </a:t>
            </a:r>
            <a:r>
              <a:rPr lang="en-US" dirty="0" smtClean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me.</a:t>
            </a:r>
            <a:endParaRPr lang="en-US" dirty="0">
              <a:solidFill>
                <a:srgbClr val="422813"/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78227" y="5483681"/>
            <a:ext cx="4818688" cy="89254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 defTabSz="91390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  <a:cs typeface="+mn-ea"/>
                <a:sym typeface="+mn-lt"/>
              </a:rPr>
              <a:t>Let's listen to what kind of </a:t>
            </a:r>
          </a:p>
          <a:p>
            <a:pPr algn="ctr" defTabSz="91390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  <a:cs typeface="+mn-ea"/>
                <a:sym typeface="+mn-lt"/>
              </a:rPr>
              <a:t>feeder</a:t>
            </a:r>
            <a:r>
              <a:rPr lang="en-US" altLang="zh-CN" sz="2400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  <a:cs typeface="+mn-ea"/>
                <a:sym typeface="+mn-lt"/>
              </a:rPr>
              <a:t> Nana wants</a:t>
            </a:r>
            <a:endParaRPr lang="zh-CN" altLang="en-US" sz="2400" dirty="0">
              <a:solidFill>
                <a:srgbClr val="422813"/>
              </a:solidFill>
              <a:latin typeface="Kristen ITC" panose="03050502040202030202" pitchFamily="66" charset="0"/>
              <a:ea typeface="汉仪丫丫体简" panose="02010604000101010101" charset="-122"/>
              <a:cs typeface="+mn-ea"/>
              <a:sym typeface="+mn-lt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7086637" y="1355656"/>
            <a:ext cx="3915261" cy="2151028"/>
          </a:xfrm>
          <a:custGeom>
            <a:avLst/>
            <a:gdLst>
              <a:gd name="connisteX0" fmla="*/ 8130 w 3354611"/>
              <a:gd name="connsiteY0" fmla="*/ 845421 h 1730879"/>
              <a:gd name="connisteX1" fmla="*/ 484380 w 3354611"/>
              <a:gd name="connsiteY1" fmla="*/ 729851 h 1730879"/>
              <a:gd name="connisteX2" fmla="*/ 657735 w 3354611"/>
              <a:gd name="connsiteY2" fmla="*/ 282176 h 1730879"/>
              <a:gd name="connisteX3" fmla="*/ 1249555 w 3354611"/>
              <a:gd name="connsiteY3" fmla="*/ 22461 h 1730879"/>
              <a:gd name="connisteX4" fmla="*/ 2461770 w 3354611"/>
              <a:gd name="connsiteY4" fmla="*/ 37066 h 1730879"/>
              <a:gd name="connisteX5" fmla="*/ 3110740 w 3354611"/>
              <a:gd name="connsiteY5" fmla="*/ 123426 h 1730879"/>
              <a:gd name="connisteX6" fmla="*/ 3327275 w 3354611"/>
              <a:gd name="connsiteY6" fmla="*/ 672066 h 1730879"/>
              <a:gd name="connisteX7" fmla="*/ 3298700 w 3354611"/>
              <a:gd name="connsiteY7" fmla="*/ 1177526 h 1730879"/>
              <a:gd name="connisteX8" fmla="*/ 2966595 w 3354611"/>
              <a:gd name="connsiteY8" fmla="*/ 1624566 h 1730879"/>
              <a:gd name="connisteX9" fmla="*/ 1840740 w 3354611"/>
              <a:gd name="connsiteY9" fmla="*/ 1711561 h 1730879"/>
              <a:gd name="connisteX10" fmla="*/ 1003810 w 3354611"/>
              <a:gd name="connsiteY10" fmla="*/ 1422636 h 1730879"/>
              <a:gd name="connisteX11" fmla="*/ 657735 w 3354611"/>
              <a:gd name="connsiteY11" fmla="*/ 974961 h 1730879"/>
              <a:gd name="connisteX12" fmla="*/ 253240 w 3354611"/>
              <a:gd name="connsiteY12" fmla="*/ 917811 h 1730879"/>
              <a:gd name="connisteX13" fmla="*/ 8130 w 3354611"/>
              <a:gd name="connsiteY13" fmla="*/ 845421 h 17308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354611" h="1730880">
                <a:moveTo>
                  <a:pt x="8130" y="845421"/>
                </a:moveTo>
                <a:cubicBezTo>
                  <a:pt x="54485" y="807956"/>
                  <a:pt x="354205" y="842246"/>
                  <a:pt x="484380" y="729851"/>
                </a:cubicBezTo>
                <a:cubicBezTo>
                  <a:pt x="614555" y="617456"/>
                  <a:pt x="504700" y="423781"/>
                  <a:pt x="657735" y="282176"/>
                </a:cubicBezTo>
                <a:cubicBezTo>
                  <a:pt x="810770" y="140571"/>
                  <a:pt x="888875" y="71356"/>
                  <a:pt x="1249555" y="22461"/>
                </a:cubicBezTo>
                <a:cubicBezTo>
                  <a:pt x="1610235" y="-26434"/>
                  <a:pt x="2089660" y="16746"/>
                  <a:pt x="2461770" y="37066"/>
                </a:cubicBezTo>
                <a:cubicBezTo>
                  <a:pt x="2833880" y="57386"/>
                  <a:pt x="2937385" y="-3574"/>
                  <a:pt x="3110740" y="123426"/>
                </a:cubicBezTo>
                <a:cubicBezTo>
                  <a:pt x="3284095" y="250426"/>
                  <a:pt x="3289810" y="461246"/>
                  <a:pt x="3327275" y="672066"/>
                </a:cubicBezTo>
                <a:cubicBezTo>
                  <a:pt x="3364740" y="882886"/>
                  <a:pt x="3371090" y="987026"/>
                  <a:pt x="3298700" y="1177526"/>
                </a:cubicBezTo>
                <a:cubicBezTo>
                  <a:pt x="3226310" y="1368026"/>
                  <a:pt x="3258060" y="1517886"/>
                  <a:pt x="2966595" y="1624566"/>
                </a:cubicBezTo>
                <a:cubicBezTo>
                  <a:pt x="2675130" y="1731246"/>
                  <a:pt x="2233170" y="1752201"/>
                  <a:pt x="1840740" y="1711561"/>
                </a:cubicBezTo>
                <a:cubicBezTo>
                  <a:pt x="1448310" y="1670921"/>
                  <a:pt x="1240665" y="1569956"/>
                  <a:pt x="1003810" y="1422636"/>
                </a:cubicBezTo>
                <a:cubicBezTo>
                  <a:pt x="766955" y="1275316"/>
                  <a:pt x="807595" y="1075926"/>
                  <a:pt x="657735" y="974961"/>
                </a:cubicBezTo>
                <a:cubicBezTo>
                  <a:pt x="507875" y="873996"/>
                  <a:pt x="383415" y="943846"/>
                  <a:pt x="253240" y="917811"/>
                </a:cubicBezTo>
                <a:cubicBezTo>
                  <a:pt x="123065" y="891776"/>
                  <a:pt x="-38225" y="882886"/>
                  <a:pt x="8130" y="84542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333371" y="1142884"/>
            <a:ext cx="630371" cy="622545"/>
            <a:chOff x="10991" y="5789"/>
            <a:chExt cx="1047" cy="1034"/>
          </a:xfrm>
        </p:grpSpPr>
        <p:sp>
          <p:nvSpPr>
            <p:cNvPr id="52" name="Oval 20"/>
            <p:cNvSpPr>
              <a:spLocks noChangeArrowheads="1"/>
            </p:cNvSpPr>
            <p:nvPr/>
          </p:nvSpPr>
          <p:spPr bwMode="auto">
            <a:xfrm rot="5400000">
              <a:off x="10994" y="5786"/>
              <a:ext cx="1034" cy="1039"/>
            </a:xfrm>
            <a:prstGeom prst="ellipse">
              <a:avLst/>
            </a:prstGeom>
            <a:solidFill>
              <a:srgbClr val="CFB8AB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endParaRPr lang="en-US" sz="1707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009" y="6065"/>
              <a:ext cx="1029" cy="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98" b="1" dirty="0">
                  <a:solidFill>
                    <a:prstClr val="white"/>
                  </a:solidFill>
                  <a:latin typeface="Kristen ITC" panose="03050502040202030202" pitchFamily="66" charset="0"/>
                  <a:ea typeface="Roboto" panose="02000000000000000000" pitchFamily="2" charset="0"/>
                </a:rPr>
                <a:t>2</a:t>
              </a:r>
              <a:endParaRPr lang="id-ID" sz="1000" dirty="0">
                <a:solidFill>
                  <a:prstClr val="white"/>
                </a:solidFill>
                <a:latin typeface="Kristen ITC" panose="03050502040202030202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7491006" y="3626481"/>
            <a:ext cx="3481222" cy="1940163"/>
          </a:xfrm>
          <a:custGeom>
            <a:avLst/>
            <a:gdLst>
              <a:gd name="connisteX0" fmla="*/ 0 w 3275619"/>
              <a:gd name="connsiteY0" fmla="*/ 43815 h 1673061"/>
              <a:gd name="connisteX1" fmla="*/ 259715 w 3275619"/>
              <a:gd name="connsiteY1" fmla="*/ 317500 h 1673061"/>
              <a:gd name="connisteX2" fmla="*/ 332105 w 3275619"/>
              <a:gd name="connsiteY2" fmla="*/ 649605 h 1673061"/>
              <a:gd name="connisteX3" fmla="*/ 360680 w 3275619"/>
              <a:gd name="connsiteY3" fmla="*/ 1155065 h 1673061"/>
              <a:gd name="connisteX4" fmla="*/ 678180 w 3275619"/>
              <a:gd name="connsiteY4" fmla="*/ 1486535 h 1673061"/>
              <a:gd name="connisteX5" fmla="*/ 1515745 w 3275619"/>
              <a:gd name="connsiteY5" fmla="*/ 1631315 h 1673061"/>
              <a:gd name="connisteX6" fmla="*/ 2872105 w 3275619"/>
              <a:gd name="connsiteY6" fmla="*/ 1616710 h 1673061"/>
              <a:gd name="connisteX7" fmla="*/ 3189605 w 3275619"/>
              <a:gd name="connsiteY7" fmla="*/ 1125855 h 1673061"/>
              <a:gd name="connisteX8" fmla="*/ 3204210 w 3275619"/>
              <a:gd name="connsiteY8" fmla="*/ 476250 h 1673061"/>
              <a:gd name="connisteX9" fmla="*/ 2526030 w 3275619"/>
              <a:gd name="connsiteY9" fmla="*/ 144780 h 1673061"/>
              <a:gd name="connisteX10" fmla="*/ 1891030 w 3275619"/>
              <a:gd name="connsiteY10" fmla="*/ 86995 h 1673061"/>
              <a:gd name="connisteX11" fmla="*/ 923925 w 3275619"/>
              <a:gd name="connsiteY11" fmla="*/ 115570 h 1673061"/>
              <a:gd name="connisteX12" fmla="*/ 187960 w 3275619"/>
              <a:gd name="connsiteY12" fmla="*/ 72390 h 1673061"/>
              <a:gd name="connisteX13" fmla="*/ 14605 w 3275619"/>
              <a:gd name="connsiteY13" fmla="*/ 0 h 16730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275620" h="1673061">
                <a:moveTo>
                  <a:pt x="0" y="43815"/>
                </a:moveTo>
                <a:cubicBezTo>
                  <a:pt x="50800" y="92075"/>
                  <a:pt x="193040" y="196215"/>
                  <a:pt x="259715" y="317500"/>
                </a:cubicBezTo>
                <a:cubicBezTo>
                  <a:pt x="326390" y="438785"/>
                  <a:pt x="311785" y="481965"/>
                  <a:pt x="332105" y="649605"/>
                </a:cubicBezTo>
                <a:cubicBezTo>
                  <a:pt x="352425" y="817245"/>
                  <a:pt x="291465" y="987425"/>
                  <a:pt x="360680" y="1155065"/>
                </a:cubicBezTo>
                <a:cubicBezTo>
                  <a:pt x="429895" y="1322705"/>
                  <a:pt x="447040" y="1391285"/>
                  <a:pt x="678180" y="1486535"/>
                </a:cubicBezTo>
                <a:cubicBezTo>
                  <a:pt x="909320" y="1581785"/>
                  <a:pt x="1076960" y="1605280"/>
                  <a:pt x="1515745" y="1631315"/>
                </a:cubicBezTo>
                <a:cubicBezTo>
                  <a:pt x="1954530" y="1657350"/>
                  <a:pt x="2537460" y="1717675"/>
                  <a:pt x="2872105" y="1616710"/>
                </a:cubicBezTo>
                <a:cubicBezTo>
                  <a:pt x="3206750" y="1515745"/>
                  <a:pt x="3122930" y="1353820"/>
                  <a:pt x="3189605" y="1125855"/>
                </a:cubicBezTo>
                <a:cubicBezTo>
                  <a:pt x="3256280" y="897890"/>
                  <a:pt x="3336925" y="672465"/>
                  <a:pt x="3204210" y="476250"/>
                </a:cubicBezTo>
                <a:cubicBezTo>
                  <a:pt x="3071495" y="280035"/>
                  <a:pt x="2788920" y="222885"/>
                  <a:pt x="2526030" y="144780"/>
                </a:cubicBezTo>
                <a:cubicBezTo>
                  <a:pt x="2263140" y="66675"/>
                  <a:pt x="2211705" y="92710"/>
                  <a:pt x="1891030" y="86995"/>
                </a:cubicBezTo>
                <a:cubicBezTo>
                  <a:pt x="1570355" y="81280"/>
                  <a:pt x="1264285" y="118745"/>
                  <a:pt x="923925" y="115570"/>
                </a:cubicBezTo>
                <a:cubicBezTo>
                  <a:pt x="583565" y="112395"/>
                  <a:pt x="369570" y="95250"/>
                  <a:pt x="187960" y="72390"/>
                </a:cubicBezTo>
                <a:cubicBezTo>
                  <a:pt x="6350" y="49530"/>
                  <a:pt x="34290" y="13335"/>
                  <a:pt x="14605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424846" y="5098870"/>
            <a:ext cx="630371" cy="622545"/>
            <a:chOff x="10991" y="8248"/>
            <a:chExt cx="1047" cy="1034"/>
          </a:xfrm>
        </p:grpSpPr>
        <p:sp>
          <p:nvSpPr>
            <p:cNvPr id="49" name="Oval 269"/>
            <p:cNvSpPr>
              <a:spLocks noChangeArrowheads="1"/>
            </p:cNvSpPr>
            <p:nvPr/>
          </p:nvSpPr>
          <p:spPr bwMode="auto">
            <a:xfrm rot="5400000">
              <a:off x="10994" y="8245"/>
              <a:ext cx="1034" cy="1039"/>
            </a:xfrm>
            <a:prstGeom prst="ellipse">
              <a:avLst/>
            </a:prstGeom>
            <a:solidFill>
              <a:srgbClr val="F4B87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endParaRPr lang="en-US" sz="1707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009" y="8512"/>
              <a:ext cx="1029" cy="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98" b="1" dirty="0">
                  <a:solidFill>
                    <a:prstClr val="white"/>
                  </a:solidFill>
                  <a:latin typeface="Kristen ITC" panose="03050502040202030202" pitchFamily="66" charset="0"/>
                  <a:ea typeface="Roboto" panose="02000000000000000000" pitchFamily="2" charset="0"/>
                </a:rPr>
                <a:t>……</a:t>
              </a:r>
              <a:endParaRPr lang="id-ID" sz="1000" dirty="0">
                <a:solidFill>
                  <a:prstClr val="white"/>
                </a:solidFill>
                <a:latin typeface="Kristen ITC" panose="03050502040202030202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1281365" y="1541728"/>
            <a:ext cx="3581137" cy="1838133"/>
          </a:xfrm>
          <a:custGeom>
            <a:avLst/>
            <a:gdLst>
              <a:gd name="connisteX0" fmla="*/ 2879567 w 3082694"/>
              <a:gd name="connsiteY0" fmla="*/ 494781 h 1509760"/>
              <a:gd name="connisteX1" fmla="*/ 2518887 w 3082694"/>
              <a:gd name="connsiteY1" fmla="*/ 364606 h 1509760"/>
              <a:gd name="connisteX2" fmla="*/ 2259172 w 3082694"/>
              <a:gd name="connsiteY2" fmla="*/ 90286 h 1509760"/>
              <a:gd name="connisteX3" fmla="*/ 1681957 w 3082694"/>
              <a:gd name="connsiteY3" fmla="*/ 18531 h 1509760"/>
              <a:gd name="connisteX4" fmla="*/ 1061562 w 3082694"/>
              <a:gd name="connsiteY4" fmla="*/ 18531 h 1509760"/>
              <a:gd name="connisteX5" fmla="*/ 339567 w 3082694"/>
              <a:gd name="connsiteY5" fmla="*/ 47106 h 1509760"/>
              <a:gd name="connisteX6" fmla="*/ 36672 w 3082694"/>
              <a:gd name="connsiteY6" fmla="*/ 465571 h 1509760"/>
              <a:gd name="connisteX7" fmla="*/ 79852 w 3082694"/>
              <a:gd name="connsiteY7" fmla="*/ 1115176 h 1509760"/>
              <a:gd name="connisteX8" fmla="*/ 542132 w 3082694"/>
              <a:gd name="connsiteY8" fmla="*/ 1461886 h 1509760"/>
              <a:gd name="connisteX9" fmla="*/ 1162527 w 3082694"/>
              <a:gd name="connsiteY9" fmla="*/ 1490461 h 1509760"/>
              <a:gd name="connisteX10" fmla="*/ 2432527 w 3082694"/>
              <a:gd name="connsiteY10" fmla="*/ 1389496 h 1509760"/>
              <a:gd name="connisteX11" fmla="*/ 2692242 w 3082694"/>
              <a:gd name="connsiteY11" fmla="*/ 711316 h 1509760"/>
              <a:gd name="connisteX12" fmla="*/ 3082132 w 3082694"/>
              <a:gd name="connsiteY12" fmla="*/ 595746 h 1509760"/>
              <a:gd name="connisteX13" fmla="*/ 2764632 w 3082694"/>
              <a:gd name="connsiteY13" fmla="*/ 509386 h 1509760"/>
              <a:gd name="connisteX14" fmla="*/ 2793207 w 3082694"/>
              <a:gd name="connsiteY14" fmla="*/ 480176 h 15097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3082694" h="1509760">
                <a:moveTo>
                  <a:pt x="2879567" y="494782"/>
                </a:moveTo>
                <a:cubicBezTo>
                  <a:pt x="2812892" y="474462"/>
                  <a:pt x="2642712" y="445252"/>
                  <a:pt x="2518887" y="364607"/>
                </a:cubicBezTo>
                <a:cubicBezTo>
                  <a:pt x="2395062" y="283962"/>
                  <a:pt x="2426812" y="159502"/>
                  <a:pt x="2259172" y="90287"/>
                </a:cubicBezTo>
                <a:cubicBezTo>
                  <a:pt x="2091532" y="21072"/>
                  <a:pt x="1921352" y="33137"/>
                  <a:pt x="1681957" y="18532"/>
                </a:cubicBezTo>
                <a:cubicBezTo>
                  <a:pt x="1442562" y="3927"/>
                  <a:pt x="1330167" y="12817"/>
                  <a:pt x="1061562" y="18532"/>
                </a:cubicBezTo>
                <a:cubicBezTo>
                  <a:pt x="792957" y="24247"/>
                  <a:pt x="544672" y="-42428"/>
                  <a:pt x="339567" y="47107"/>
                </a:cubicBezTo>
                <a:cubicBezTo>
                  <a:pt x="134462" y="136642"/>
                  <a:pt x="88742" y="252212"/>
                  <a:pt x="36672" y="465572"/>
                </a:cubicBezTo>
                <a:cubicBezTo>
                  <a:pt x="-15398" y="678932"/>
                  <a:pt x="-21113" y="915787"/>
                  <a:pt x="79852" y="1115177"/>
                </a:cubicBezTo>
                <a:cubicBezTo>
                  <a:pt x="180817" y="1314567"/>
                  <a:pt x="325597" y="1386957"/>
                  <a:pt x="542132" y="1461887"/>
                </a:cubicBezTo>
                <a:cubicBezTo>
                  <a:pt x="758667" y="1536817"/>
                  <a:pt x="784702" y="1505067"/>
                  <a:pt x="1162527" y="1490462"/>
                </a:cubicBezTo>
                <a:cubicBezTo>
                  <a:pt x="1540352" y="1475857"/>
                  <a:pt x="2126457" y="1545072"/>
                  <a:pt x="2432527" y="1389497"/>
                </a:cubicBezTo>
                <a:cubicBezTo>
                  <a:pt x="2738597" y="1233922"/>
                  <a:pt x="2562067" y="870067"/>
                  <a:pt x="2692242" y="711317"/>
                </a:cubicBezTo>
                <a:cubicBezTo>
                  <a:pt x="2822417" y="552567"/>
                  <a:pt x="3067527" y="636387"/>
                  <a:pt x="3082132" y="595747"/>
                </a:cubicBezTo>
                <a:cubicBezTo>
                  <a:pt x="3096737" y="555107"/>
                  <a:pt x="2822417" y="532247"/>
                  <a:pt x="2764632" y="509387"/>
                </a:cubicBezTo>
                <a:cubicBezTo>
                  <a:pt x="2706847" y="486527"/>
                  <a:pt x="2781142" y="483987"/>
                  <a:pt x="2793207" y="48017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76775" y="3572294"/>
            <a:ext cx="3657334" cy="2199527"/>
          </a:xfrm>
          <a:custGeom>
            <a:avLst/>
            <a:gdLst>
              <a:gd name="connisteX0" fmla="*/ 2620694 w 3032372"/>
              <a:gd name="connsiteY0" fmla="*/ 115136 h 1705774"/>
              <a:gd name="connisteX1" fmla="*/ 2303194 w 3032372"/>
              <a:gd name="connsiteY1" fmla="*/ 202131 h 1705774"/>
              <a:gd name="connisteX2" fmla="*/ 1899334 w 3032372"/>
              <a:gd name="connsiteY2" fmla="*/ 172921 h 1705774"/>
              <a:gd name="connisteX3" fmla="*/ 1134159 w 3032372"/>
              <a:gd name="connsiteY3" fmla="*/ 158951 h 1705774"/>
              <a:gd name="connisteX4" fmla="*/ 153084 w 3032372"/>
              <a:gd name="connsiteY4" fmla="*/ 360881 h 1705774"/>
              <a:gd name="connisteX5" fmla="*/ 51484 w 3032372"/>
              <a:gd name="connsiteY5" fmla="*/ 1183206 h 1705774"/>
              <a:gd name="connisteX6" fmla="*/ 426769 w 3032372"/>
              <a:gd name="connsiteY6" fmla="*/ 1515311 h 1705774"/>
              <a:gd name="connisteX7" fmla="*/ 1278304 w 3032372"/>
              <a:gd name="connsiteY7" fmla="*/ 1702636 h 1705774"/>
              <a:gd name="connisteX8" fmla="*/ 2461944 w 3032372"/>
              <a:gd name="connsiteY8" fmla="*/ 1399741 h 1705774"/>
              <a:gd name="connisteX9" fmla="*/ 2592119 w 3032372"/>
              <a:gd name="connsiteY9" fmla="*/ 764741 h 1705774"/>
              <a:gd name="connisteX10" fmla="*/ 2794049 w 3032372"/>
              <a:gd name="connsiteY10" fmla="*/ 172921 h 1705774"/>
              <a:gd name="connisteX11" fmla="*/ 3024554 w 3032372"/>
              <a:gd name="connsiteY11" fmla="*/ 201 h 1705774"/>
              <a:gd name="connisteX12" fmla="*/ 2548304 w 3032372"/>
              <a:gd name="connsiteY12" fmla="*/ 144346 h 17057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3032372" h="1705775">
                <a:moveTo>
                  <a:pt x="2620695" y="115137"/>
                </a:moveTo>
                <a:cubicBezTo>
                  <a:pt x="2565450" y="132917"/>
                  <a:pt x="2447340" y="190702"/>
                  <a:pt x="2303195" y="202132"/>
                </a:cubicBezTo>
                <a:cubicBezTo>
                  <a:pt x="2159050" y="213562"/>
                  <a:pt x="2133015" y="181812"/>
                  <a:pt x="1899335" y="172922"/>
                </a:cubicBezTo>
                <a:cubicBezTo>
                  <a:pt x="1665655" y="164032"/>
                  <a:pt x="1483410" y="121487"/>
                  <a:pt x="1134160" y="158952"/>
                </a:cubicBezTo>
                <a:cubicBezTo>
                  <a:pt x="784910" y="196417"/>
                  <a:pt x="369620" y="155777"/>
                  <a:pt x="153085" y="360882"/>
                </a:cubicBezTo>
                <a:cubicBezTo>
                  <a:pt x="-63450" y="565987"/>
                  <a:pt x="-3125" y="952067"/>
                  <a:pt x="51485" y="1183207"/>
                </a:cubicBezTo>
                <a:cubicBezTo>
                  <a:pt x="106095" y="1414347"/>
                  <a:pt x="181660" y="1411172"/>
                  <a:pt x="426770" y="1515312"/>
                </a:cubicBezTo>
                <a:cubicBezTo>
                  <a:pt x="671880" y="1619452"/>
                  <a:pt x="871270" y="1725497"/>
                  <a:pt x="1278305" y="1702637"/>
                </a:cubicBezTo>
                <a:cubicBezTo>
                  <a:pt x="1685340" y="1679777"/>
                  <a:pt x="2199055" y="1587067"/>
                  <a:pt x="2461945" y="1399742"/>
                </a:cubicBezTo>
                <a:cubicBezTo>
                  <a:pt x="2724835" y="1212417"/>
                  <a:pt x="2525445" y="1009852"/>
                  <a:pt x="2592120" y="764742"/>
                </a:cubicBezTo>
                <a:cubicBezTo>
                  <a:pt x="2658795" y="519632"/>
                  <a:pt x="2707690" y="325957"/>
                  <a:pt x="2794050" y="172922"/>
                </a:cubicBezTo>
                <a:cubicBezTo>
                  <a:pt x="2880410" y="19887"/>
                  <a:pt x="3073450" y="5917"/>
                  <a:pt x="3024555" y="202"/>
                </a:cubicBezTo>
                <a:cubicBezTo>
                  <a:pt x="2975660" y="-5513"/>
                  <a:pt x="2648000" y="111962"/>
                  <a:pt x="2548305" y="14434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8492" y="5212946"/>
            <a:ext cx="626157" cy="620738"/>
            <a:chOff x="8196" y="8712"/>
            <a:chExt cx="1040" cy="1031"/>
          </a:xfrm>
        </p:grpSpPr>
        <p:sp>
          <p:nvSpPr>
            <p:cNvPr id="50" name="Oval 271"/>
            <p:cNvSpPr>
              <a:spLocks noChangeArrowheads="1"/>
            </p:cNvSpPr>
            <p:nvPr/>
          </p:nvSpPr>
          <p:spPr bwMode="auto">
            <a:xfrm rot="5400000">
              <a:off x="8200" y="8708"/>
              <a:ext cx="1031" cy="1039"/>
            </a:xfrm>
            <a:prstGeom prst="ellipse">
              <a:avLst/>
            </a:prstGeom>
            <a:solidFill>
              <a:srgbClr val="F1A54B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endParaRPr lang="en-US" sz="1707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207" y="8944"/>
              <a:ext cx="1029" cy="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98" b="1" dirty="0">
                  <a:solidFill>
                    <a:prstClr val="white"/>
                  </a:solidFill>
                  <a:latin typeface="Kristen ITC" panose="03050502040202030202" pitchFamily="66" charset="0"/>
                  <a:ea typeface="Roboto" panose="02000000000000000000" pitchFamily="2" charset="0"/>
                </a:rPr>
                <a:t>3</a:t>
              </a:r>
              <a:endParaRPr lang="id-ID" sz="1000" dirty="0">
                <a:solidFill>
                  <a:prstClr val="white"/>
                </a:solidFill>
                <a:latin typeface="Kristen ITC" panose="03050502040202030202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5898" y="1289763"/>
            <a:ext cx="626157" cy="622545"/>
            <a:chOff x="8196" y="6265"/>
            <a:chExt cx="1040" cy="1034"/>
          </a:xfrm>
        </p:grpSpPr>
        <p:sp>
          <p:nvSpPr>
            <p:cNvPr id="48" name="Oval 20"/>
            <p:cNvSpPr>
              <a:spLocks noChangeArrowheads="1"/>
            </p:cNvSpPr>
            <p:nvPr/>
          </p:nvSpPr>
          <p:spPr bwMode="auto">
            <a:xfrm rot="5400000">
              <a:off x="8199" y="6262"/>
              <a:ext cx="1034" cy="1039"/>
            </a:xfrm>
            <a:prstGeom prst="ellipse">
              <a:avLst/>
            </a:prstGeom>
            <a:solidFill>
              <a:srgbClr val="F8D5A9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endParaRPr lang="en-US" sz="1707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207" y="6510"/>
              <a:ext cx="1029" cy="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98" b="1" dirty="0">
                  <a:solidFill>
                    <a:prstClr val="white"/>
                  </a:solidFill>
                  <a:latin typeface="Kristen ITC" panose="03050502040202030202" pitchFamily="66" charset="0"/>
                  <a:ea typeface="Roboto" panose="02000000000000000000" pitchFamily="2" charset="0"/>
                </a:rPr>
                <a:t>1</a:t>
              </a:r>
              <a:endParaRPr lang="id-ID" sz="1000" dirty="0">
                <a:solidFill>
                  <a:prstClr val="white"/>
                </a:solidFill>
                <a:latin typeface="Kristen ITC" panose="03050502040202030202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 descr="9款手绘可爱动物头像矢量素材_sccnn.com">
            <a:extLst>
              <a:ext uri="{FF2B5EF4-FFF2-40B4-BE49-F238E27FC236}">
                <a16:creationId xmlns:a16="http://schemas.microsoft.com/office/drawing/2014/main" xmlns="" id="{8EBD83A9-E396-3707-C8AA-01F43F1F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26" t="85953" r="39888" b="6920"/>
          <a:stretch>
            <a:fillRect/>
          </a:stretch>
        </p:blipFill>
        <p:spPr>
          <a:xfrm rot="18540000">
            <a:off x="9480869" y="6117294"/>
            <a:ext cx="533433" cy="42865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C1530431-536A-1CDC-4252-51940D456FC9}"/>
              </a:ext>
            </a:extLst>
          </p:cNvPr>
          <p:cNvGrpSpPr/>
          <p:nvPr/>
        </p:nvGrpSpPr>
        <p:grpSpPr>
          <a:xfrm>
            <a:off x="10085673" y="5886767"/>
            <a:ext cx="1692614" cy="699811"/>
            <a:chOff x="3427" y="3603"/>
            <a:chExt cx="4244" cy="1248"/>
          </a:xfrm>
        </p:grpSpPr>
        <p:pic>
          <p:nvPicPr>
            <p:cNvPr id="17" name="图片 16" descr="创意手绘清单元素矢量素材_sccnn.com">
              <a:extLst>
                <a:ext uri="{FF2B5EF4-FFF2-40B4-BE49-F238E27FC236}">
                  <a16:creationId xmlns:a16="http://schemas.microsoft.com/office/drawing/2014/main" xmlns="" id="{5DC57FFD-CB45-E27C-7BC5-EF2A69AD4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6056" t="50423" r="22292" b="38396"/>
            <a:stretch>
              <a:fillRect/>
            </a:stretch>
          </p:blipFill>
          <p:spPr>
            <a:xfrm>
              <a:off x="3427" y="3603"/>
              <a:ext cx="2431" cy="1248"/>
            </a:xfrm>
            <a:prstGeom prst="rect">
              <a:avLst/>
            </a:prstGeom>
          </p:spPr>
        </p:pic>
        <p:pic>
          <p:nvPicPr>
            <p:cNvPr id="18" name="图片 17" descr="创意手绘清单元素矢量素材_sccnn.com">
              <a:extLst>
                <a:ext uri="{FF2B5EF4-FFF2-40B4-BE49-F238E27FC236}">
                  <a16:creationId xmlns:a16="http://schemas.microsoft.com/office/drawing/2014/main" xmlns="" id="{00EAB62A-8E77-47C0-7F05-EDDBA46E0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6697" t="50423" r="22292" b="38396"/>
            <a:stretch>
              <a:fillRect/>
            </a:stretch>
          </p:blipFill>
          <p:spPr>
            <a:xfrm>
              <a:off x="5312" y="3603"/>
              <a:ext cx="2359" cy="1248"/>
            </a:xfrm>
            <a:prstGeom prst="rect">
              <a:avLst/>
            </a:prstGeom>
          </p:spPr>
        </p:pic>
      </p:grpSp>
      <p:sp>
        <p:nvSpPr>
          <p:cNvPr id="21" name="TextBox 69">
            <a:extLst>
              <a:ext uri="{FF2B5EF4-FFF2-40B4-BE49-F238E27FC236}">
                <a16:creationId xmlns:a16="http://schemas.microsoft.com/office/drawing/2014/main" xmlns="" id="{9CFED538-C81D-5FBB-E298-9DD38C5D5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3838" y="6198081"/>
            <a:ext cx="1734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  <a:cs typeface="汉仪丫丫体简" panose="02010604000101010101" charset="-122"/>
                <a:sym typeface="Arial" panose="020B0604020202020204" pitchFamily="34" charset="0"/>
              </a:rPr>
              <a:t>Team Number 35 </a:t>
            </a: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xmlns="" id="{AA9103CE-044A-8A1C-896D-5438059CC41F}"/>
              </a:ext>
            </a:extLst>
          </p:cNvPr>
          <p:cNvSpPr txBox="1"/>
          <p:nvPr/>
        </p:nvSpPr>
        <p:spPr>
          <a:xfrm>
            <a:off x="8265907" y="2152560"/>
            <a:ext cx="273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I want to eat fresh food that won't make me sick</a:t>
            </a:r>
            <a:r>
              <a:rPr lang="en-US" altLang="zh-CN" dirty="0" smtClean="0">
                <a:solidFill>
                  <a:srgbClr val="422813"/>
                </a:solidFill>
                <a:latin typeface="Kristen ITC" panose="03050502040202030202" pitchFamily="66" charset="0"/>
                <a:ea typeface="汉仪丫丫体简" panose="02010604000101010101" charset="-122"/>
              </a:rPr>
              <a:t>.</a:t>
            </a:r>
            <a:endParaRPr lang="id-ID" dirty="0">
              <a:solidFill>
                <a:srgbClr val="422813"/>
              </a:solidFill>
              <a:latin typeface="Kristen ITC" panose="03050502040202030202" pitchFamily="66" charset="0"/>
              <a:ea typeface="汉仪丫丫体简" panose="0201060400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54365">
            <a:off x="380833" y="1831628"/>
            <a:ext cx="1317338" cy="131733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946" y="2278743"/>
            <a:ext cx="838137" cy="108033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08803">
            <a:off x="10574988" y="3940878"/>
            <a:ext cx="826194" cy="103109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01199">
            <a:off x="3405413" y="3429289"/>
            <a:ext cx="975410" cy="113109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23408">
            <a:off x="7159752" y="4292660"/>
            <a:ext cx="972509" cy="1212604"/>
          </a:xfrm>
          <a:prstGeom prst="rect">
            <a:avLst/>
          </a:prstGeom>
        </p:spPr>
      </p:pic>
      <p:pic>
        <p:nvPicPr>
          <p:cNvPr id="43" name="图片 42" descr="猫咪5"/>
          <p:cNvPicPr>
            <a:picLocks noChangeAspect="1"/>
          </p:cNvPicPr>
          <p:nvPr/>
        </p:nvPicPr>
        <p:blipFill>
          <a:blip r:embed="rId11"/>
          <a:srcRect l="27287" t="17283" r="28169" b="24505"/>
          <a:stretch>
            <a:fillRect/>
          </a:stretch>
        </p:blipFill>
        <p:spPr>
          <a:xfrm>
            <a:off x="4683362" y="1509856"/>
            <a:ext cx="2479692" cy="3240606"/>
          </a:xfrm>
          <a:prstGeom prst="rect">
            <a:avLst/>
          </a:prstGeom>
        </p:spPr>
      </p:pic>
      <p:pic>
        <p:nvPicPr>
          <p:cNvPr id="42" name="图片 41" descr="C:\Users\ThinkPad\AppData\Local\Temp\WeChat Files\c6462233fc4f2a810fd4326020316df.pn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617" y="321564"/>
            <a:ext cx="2319655" cy="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7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74</Words>
  <Application>Microsoft Office PowerPoint</Application>
  <PresentationFormat>宽屏</PresentationFormat>
  <Paragraphs>18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Roboto</vt:lpstr>
      <vt:lpstr>等线</vt:lpstr>
      <vt:lpstr>汉仪丫丫体简</vt:lpstr>
      <vt:lpstr>宋体</vt:lpstr>
      <vt:lpstr>微软雅黑</vt:lpstr>
      <vt:lpstr>Arial</vt:lpstr>
      <vt:lpstr>Calibri</vt:lpstr>
      <vt:lpstr>Calibri Light</vt:lpstr>
      <vt:lpstr>Kristen ITC</vt:lpstr>
      <vt:lpstr>Office 主题</vt:lpstr>
      <vt:lpstr>自定义设计方案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OMEN</dc:creator>
  <cp:lastModifiedBy>Microsoft 帐户</cp:lastModifiedBy>
  <cp:revision>18</cp:revision>
  <dcterms:created xsi:type="dcterms:W3CDTF">2023-01-24T09:57:02Z</dcterms:created>
  <dcterms:modified xsi:type="dcterms:W3CDTF">2023-01-25T13:05:45Z</dcterms:modified>
</cp:coreProperties>
</file>